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</p:sldMasterIdLst>
  <p:notesMasterIdLst>
    <p:notesMasterId r:id="rId17"/>
  </p:notesMasterIdLst>
  <p:sldIdLst>
    <p:sldId id="354" r:id="rId2"/>
    <p:sldId id="429" r:id="rId3"/>
    <p:sldId id="396" r:id="rId4"/>
    <p:sldId id="410" r:id="rId5"/>
    <p:sldId id="411" r:id="rId6"/>
    <p:sldId id="409" r:id="rId7"/>
    <p:sldId id="408" r:id="rId8"/>
    <p:sldId id="407" r:id="rId9"/>
    <p:sldId id="406" r:id="rId10"/>
    <p:sldId id="398" r:id="rId11"/>
    <p:sldId id="401" r:id="rId12"/>
    <p:sldId id="402" r:id="rId13"/>
    <p:sldId id="426" r:id="rId14"/>
    <p:sldId id="403" r:id="rId15"/>
    <p:sldId id="261" r:id="rId16"/>
  </p:sldIdLst>
  <p:sldSz cx="12252325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8"/>
    <a:srgbClr val="EFF0F2"/>
    <a:srgbClr val="B28B61"/>
    <a:srgbClr val="1D1B17"/>
    <a:srgbClr val="787878"/>
    <a:srgbClr val="795B3F"/>
    <a:srgbClr val="D4D4D5"/>
    <a:srgbClr val="2C2A28"/>
    <a:srgbClr val="4C4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1" autoAdjust="0"/>
    <p:restoredTop sz="94660"/>
  </p:normalViewPr>
  <p:slideViewPr>
    <p:cSldViewPr snapToGrid="0">
      <p:cViewPr>
        <p:scale>
          <a:sx n="69" d="100"/>
          <a:sy n="69" d="100"/>
        </p:scale>
        <p:origin x="216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3BA95-FEC5-4CDB-9087-300874A9F000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143000"/>
            <a:ext cx="5511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EA9CA-93D4-47E5-8787-5F7EF7E74E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73100" y="1143000"/>
            <a:ext cx="5511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EA9CA-93D4-47E5-8787-5F7EF7E74E0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73100" y="1143000"/>
            <a:ext cx="5511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EA9CA-93D4-47E5-8787-5F7EF7E74E0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143000"/>
            <a:ext cx="5511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143000"/>
            <a:ext cx="5511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143000"/>
            <a:ext cx="5511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143000"/>
            <a:ext cx="5511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143000"/>
            <a:ext cx="5511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143000"/>
            <a:ext cx="5511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73100" y="1143000"/>
            <a:ext cx="5511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EA9CA-93D4-47E5-8787-5F7EF7E74E0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" Target="../slides/slide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1122363"/>
            <a:ext cx="918924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602038"/>
            <a:ext cx="918924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651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85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65125"/>
            <a:ext cx="264190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65125"/>
            <a:ext cx="7772569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9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rgbClr val="2827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71592" y="0"/>
            <a:ext cx="13395508" cy="7020232"/>
          </a:xfrm>
          <a:prstGeom prst="rect">
            <a:avLst/>
          </a:prstGeom>
        </p:spPr>
      </p:pic>
      <p:sp>
        <p:nvSpPr>
          <p:cNvPr id="13" name="MH_Others_3"/>
          <p:cNvSpPr/>
          <p:nvPr userDrawn="1">
            <p:custDataLst>
              <p:tags r:id="rId1"/>
            </p:custDataLst>
          </p:nvPr>
        </p:nvSpPr>
        <p:spPr>
          <a:xfrm>
            <a:off x="105295" y="463551"/>
            <a:ext cx="566350" cy="561975"/>
          </a:xfrm>
          <a:prstGeom prst="ellipse">
            <a:avLst/>
          </a:prstGeom>
          <a:solidFill>
            <a:schemeClr val="tx1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800"/>
              </a:lnSpc>
            </a:pPr>
            <a:r>
              <a:rPr lang="en-US" altLang="zh-CN" sz="2800" b="1" dirty="0">
                <a:solidFill>
                  <a:srgbClr val="1D1B1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0</a:t>
            </a:r>
            <a:endParaRPr lang="zh-CN" altLang="en-US" sz="2800" b="1" dirty="0">
              <a:solidFill>
                <a:srgbClr val="1D1B17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4" name="MH_Number_2">
            <a:hlinkClick r:id="rId5" action="ppaction://hlinksldjump"/>
          </p:cNvPr>
          <p:cNvSpPr/>
          <p:nvPr userDrawn="1">
            <p:custDataLst>
              <p:tags r:id="rId2"/>
            </p:custDataLst>
          </p:nvPr>
        </p:nvSpPr>
        <p:spPr>
          <a:xfrm>
            <a:off x="534445" y="482601"/>
            <a:ext cx="566351" cy="561975"/>
          </a:xfrm>
          <a:prstGeom prst="ellipse">
            <a:avLst/>
          </a:prstGeom>
          <a:solidFill>
            <a:srgbClr val="B28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ts val="2800"/>
              </a:lnSpc>
            </a:pPr>
            <a:endParaRPr lang="zh-CN" altLang="en-US" sz="1800" dirty="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33357" y="584201"/>
            <a:ext cx="566350" cy="561975"/>
          </a:xfrm>
        </p:spPr>
        <p:txBody>
          <a:bodyPr/>
          <a:lstStyle>
            <a:lvl1pPr marL="0" indent="0">
              <a:buNone/>
              <a:defRPr b="1">
                <a:solidFill>
                  <a:srgbClr val="28272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98619" y="608331"/>
            <a:ext cx="5028558" cy="4984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B28B6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请输入您的标题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-571591" y="6527802"/>
            <a:ext cx="9020071" cy="330199"/>
          </a:xfrm>
          <a:prstGeom prst="rect">
            <a:avLst/>
          </a:prstGeom>
          <a:solidFill>
            <a:srgbClr val="B28B6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8863792" y="6462296"/>
            <a:ext cx="3566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28B6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Business Intelligence Technology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2673499" y="6527800"/>
            <a:ext cx="150418" cy="338554"/>
          </a:xfrm>
          <a:prstGeom prst="rect">
            <a:avLst/>
          </a:prstGeom>
          <a:solidFill>
            <a:srgbClr val="B28B6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2827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71592" y="0"/>
            <a:ext cx="13395508" cy="702023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-1655308" y="-867239"/>
            <a:ext cx="14667231" cy="8274344"/>
            <a:chOff x="-1647158" y="-867239"/>
            <a:chExt cx="14595016" cy="8274344"/>
          </a:xfrm>
        </p:grpSpPr>
        <p:sp>
          <p:nvSpPr>
            <p:cNvPr id="10" name="椭圆 9"/>
            <p:cNvSpPr/>
            <p:nvPr/>
          </p:nvSpPr>
          <p:spPr>
            <a:xfrm rot="18040264">
              <a:off x="103037" y="-867239"/>
              <a:ext cx="3882376" cy="3882376"/>
            </a:xfrm>
            <a:prstGeom prst="ellipse">
              <a:avLst/>
            </a:prstGeom>
            <a:gradFill>
              <a:gsLst>
                <a:gs pos="0">
                  <a:srgbClr val="1D1B17">
                    <a:alpha val="0"/>
                  </a:srgbClr>
                </a:gs>
                <a:gs pos="100000">
                  <a:srgbClr val="B28B61">
                    <a:alpha val="35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3461892">
              <a:off x="10710939" y="2999952"/>
              <a:ext cx="2236919" cy="2236919"/>
            </a:xfrm>
            <a:prstGeom prst="ellipse">
              <a:avLst/>
            </a:prstGeom>
            <a:gradFill>
              <a:gsLst>
                <a:gs pos="0">
                  <a:srgbClr val="1D1B17">
                    <a:alpha val="0"/>
                  </a:srgbClr>
                </a:gs>
                <a:gs pos="100000">
                  <a:srgbClr val="B28B61">
                    <a:alpha val="5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11638862">
              <a:off x="1670564" y="5761663"/>
              <a:ext cx="1645442" cy="1645442"/>
            </a:xfrm>
            <a:prstGeom prst="ellipse">
              <a:avLst/>
            </a:prstGeom>
            <a:gradFill>
              <a:gsLst>
                <a:gs pos="0">
                  <a:srgbClr val="1D1B17">
                    <a:alpha val="0"/>
                  </a:srgbClr>
                </a:gs>
                <a:gs pos="100000">
                  <a:srgbClr val="B28B61">
                    <a:alpha val="5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21075661">
              <a:off x="-1647158" y="1227605"/>
              <a:ext cx="3043237" cy="3043237"/>
            </a:xfrm>
            <a:prstGeom prst="ellipse">
              <a:avLst/>
            </a:prstGeom>
            <a:gradFill>
              <a:gsLst>
                <a:gs pos="0">
                  <a:srgbClr val="1D1B17">
                    <a:alpha val="0"/>
                  </a:srgbClr>
                </a:gs>
                <a:gs pos="100000">
                  <a:srgbClr val="B28B61">
                    <a:alpha val="5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568777" y="0"/>
              <a:ext cx="13329554" cy="7048500"/>
            </a:xfrm>
            <a:prstGeom prst="rect">
              <a:avLst/>
            </a:prstGeom>
            <a:solidFill>
              <a:srgbClr val="1D1B17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2966154" y="1189974"/>
            <a:ext cx="6320020" cy="1974769"/>
            <a:chOff x="2951550" y="1189973"/>
            <a:chExt cx="6288903" cy="1974769"/>
          </a:xfrm>
          <a:solidFill>
            <a:schemeClr val="bg1">
              <a:lumMod val="50000"/>
            </a:schemeClr>
          </a:solidFill>
        </p:grpSpPr>
        <p:sp>
          <p:nvSpPr>
            <p:cNvPr id="5" name="L 形 4"/>
            <p:cNvSpPr/>
            <p:nvPr/>
          </p:nvSpPr>
          <p:spPr>
            <a:xfrm rot="16200000">
              <a:off x="8544841" y="2469131"/>
              <a:ext cx="701457" cy="689766"/>
            </a:xfrm>
            <a:prstGeom prst="corner">
              <a:avLst>
                <a:gd name="adj1" fmla="val 19863"/>
                <a:gd name="adj2" fmla="val 21233"/>
              </a:avLst>
            </a:prstGeom>
            <a:solidFill>
              <a:srgbClr val="474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  <p:sp>
          <p:nvSpPr>
            <p:cNvPr id="6" name="L 形 5"/>
            <p:cNvSpPr/>
            <p:nvPr/>
          </p:nvSpPr>
          <p:spPr>
            <a:xfrm rot="5400000">
              <a:off x="2945704" y="1195819"/>
              <a:ext cx="701457" cy="689766"/>
            </a:xfrm>
            <a:prstGeom prst="corner">
              <a:avLst>
                <a:gd name="adj1" fmla="val 19863"/>
                <a:gd name="adj2" fmla="val 21233"/>
              </a:avLst>
            </a:prstGeom>
            <a:solidFill>
              <a:srgbClr val="474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7" name="等于号 6"/>
          <p:cNvSpPr/>
          <p:nvPr userDrawn="1"/>
        </p:nvSpPr>
        <p:spPr>
          <a:xfrm>
            <a:off x="3264096" y="1436689"/>
            <a:ext cx="5733706" cy="5013325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B28B61"/>
          </a:solidFill>
          <a:ln>
            <a:solidFill>
              <a:srgbClr val="B28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77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709739"/>
            <a:ext cx="1056763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589464"/>
            <a:ext cx="1056763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98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825625"/>
            <a:ext cx="5207238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825625"/>
            <a:ext cx="5207238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9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65126"/>
            <a:ext cx="1056763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681163"/>
            <a:ext cx="518330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505075"/>
            <a:ext cx="518330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681163"/>
            <a:ext cx="520883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505075"/>
            <a:ext cx="5208834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46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4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03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457200"/>
            <a:ext cx="395169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987426"/>
            <a:ext cx="620274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2057400"/>
            <a:ext cx="395169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92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457200"/>
            <a:ext cx="395169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987426"/>
            <a:ext cx="620274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2057400"/>
            <a:ext cx="395169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2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65126"/>
            <a:ext cx="105676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825625"/>
            <a:ext cx="10567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6356351"/>
            <a:ext cx="275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42F3E-182A-4E42-99A7-A84D607325D2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6356351"/>
            <a:ext cx="413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6356351"/>
            <a:ext cx="275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91D6-B666-4B05-8BB0-A162590E5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7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55" r:id="rId12"/>
    <p:sldLayoutId id="214748365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12" y="2216786"/>
            <a:ext cx="6464300" cy="178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:\业务\Vicky\ULTIMA LIFESTYLE\images\BTW92-ppt-英文_08.jpgBTW92-ppt-英文_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72770" y="318"/>
            <a:ext cx="13404850" cy="7037070"/>
          </a:xfrm>
          <a:prstGeom prst="rect">
            <a:avLst/>
          </a:prstGeom>
        </p:spPr>
      </p:pic>
      <p:pic>
        <p:nvPicPr>
          <p:cNvPr id="5" name="图片 4" descr="1_pdf&amp;rendition=1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013" y="215900"/>
            <a:ext cx="2028825" cy="560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387" y="118111"/>
            <a:ext cx="2462530" cy="667385"/>
          </a:xfrm>
          <a:prstGeom prst="rect">
            <a:avLst/>
          </a:prstGeom>
        </p:spPr>
      </p:pic>
      <p:pic>
        <p:nvPicPr>
          <p:cNvPr id="2" name="图片 1" descr="G:\业务\Vicky\ULTIMA LIFESTYLE\images\BTW92-ppt-英文_09.jpgBTW92-ppt-英文_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67373" y="318"/>
            <a:ext cx="13382625" cy="7063740"/>
          </a:xfrm>
          <a:prstGeom prst="rect">
            <a:avLst/>
          </a:prstGeom>
        </p:spPr>
      </p:pic>
      <p:pic>
        <p:nvPicPr>
          <p:cNvPr id="3" name="图片 2" descr="1_pdf&amp;rendition=1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013" y="215900"/>
            <a:ext cx="2028825" cy="5600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:\业务\Vicky\ULTIMA LIFESTYLE\images\BTW92-ppt-英文_10.jpgBTW92-ppt-英文_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61657" y="318"/>
            <a:ext cx="13375640" cy="7078980"/>
          </a:xfrm>
          <a:prstGeom prst="rect">
            <a:avLst/>
          </a:prstGeom>
        </p:spPr>
      </p:pic>
      <p:pic>
        <p:nvPicPr>
          <p:cNvPr id="4" name="图片 3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887" y="1811021"/>
            <a:ext cx="22250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:\业务\Vicky\ULTIMA LIFESTYLE\images\BTW92-ppt-英文_12.jpgBTW92-ppt-英文_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41338" y="1"/>
            <a:ext cx="13335000" cy="7044055"/>
          </a:xfrm>
          <a:prstGeom prst="rect">
            <a:avLst/>
          </a:prstGeom>
        </p:spPr>
      </p:pic>
      <p:pic>
        <p:nvPicPr>
          <p:cNvPr id="5" name="图片 4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97" y="512446"/>
            <a:ext cx="22250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:\业务\Vicky\ULTIMA LIFESTYLE\images\BTW92-ppt-英文_11.jpgBTW92-ppt-英文_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41337" y="-7620"/>
            <a:ext cx="13335000" cy="7028815"/>
          </a:xfrm>
          <a:prstGeom prst="rect">
            <a:avLst/>
          </a:prstGeom>
        </p:spPr>
      </p:pic>
      <p:pic>
        <p:nvPicPr>
          <p:cNvPr id="3" name="图片 2" descr="1_pdf&amp;rendition=1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38" y="215900"/>
            <a:ext cx="2028825" cy="560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0365" y="2010141"/>
            <a:ext cx="3764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FFFFF"/>
                </a:solidFill>
                <a:latin typeface="Arial MT" charset="0"/>
                <a:ea typeface="思源黑体" panose="020B0400000000000000" pitchFamily="34" charset="-122"/>
                <a:cs typeface="Arial MT" charset="0"/>
                <a:sym typeface="思源黑体" panose="020B0400000000000000" pitchFamily="34" charset="-122"/>
              </a:rPr>
              <a:t>THANK YOU</a:t>
            </a:r>
          </a:p>
        </p:txBody>
      </p:sp>
      <p:sp>
        <p:nvSpPr>
          <p:cNvPr id="11" name="矩形 10"/>
          <p:cNvSpPr/>
          <p:nvPr/>
        </p:nvSpPr>
        <p:spPr>
          <a:xfrm>
            <a:off x="8126412" y="3239849"/>
            <a:ext cx="4095750" cy="378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162" y="3239849"/>
            <a:ext cx="4095750" cy="378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4" name="图片 3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377" y="2992121"/>
            <a:ext cx="3163570" cy="87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425882" y="2891156"/>
            <a:ext cx="724662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sz="32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Ultima Atom -192</a:t>
            </a:r>
          </a:p>
          <a:p>
            <a:pPr algn="l">
              <a:lnSpc>
                <a:spcPct val="9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Product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3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introduction</a:t>
            </a:r>
          </a:p>
        </p:txBody>
      </p:sp>
      <p:pic>
        <p:nvPicPr>
          <p:cNvPr id="3" name="图片 2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47" y="2792730"/>
            <a:ext cx="3898900" cy="107569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5731193" y="2733040"/>
            <a:ext cx="17145" cy="129413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G:\业务\Vicky\ULTIMA LIFESTYLE\images\BTW92-ppt-英文_01.jpgBTW92-ppt-英文_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53720" y="8255"/>
            <a:ext cx="13358495" cy="7042150"/>
          </a:xfrm>
          <a:prstGeom prst="rect">
            <a:avLst/>
          </a:prstGeom>
        </p:spPr>
      </p:pic>
      <p:pic>
        <p:nvPicPr>
          <p:cNvPr id="3" name="图片 2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27" y="656591"/>
            <a:ext cx="22250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G:\业务\Vicky\ULTIMA LIFESTYLE\images\BTW92-ppt-英文_02.jpgBTW92-ppt-英文_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41655" y="-11112"/>
            <a:ext cx="13335000" cy="7048500"/>
          </a:xfrm>
          <a:prstGeom prst="rect">
            <a:avLst/>
          </a:prstGeom>
        </p:spPr>
      </p:pic>
      <p:pic>
        <p:nvPicPr>
          <p:cNvPr id="3" name="图片 2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172" y="1435736"/>
            <a:ext cx="22250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G:\业务\Vicky\ULTIMA LIFESTYLE\images\BTW92-ppt-英文_03.jpgBTW92-ppt-英文_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24193" y="5398"/>
            <a:ext cx="13634085" cy="7176770"/>
          </a:xfrm>
          <a:prstGeom prst="rect">
            <a:avLst/>
          </a:prstGeom>
        </p:spPr>
      </p:pic>
      <p:pic>
        <p:nvPicPr>
          <p:cNvPr id="3" name="图片 2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97" y="1377951"/>
            <a:ext cx="22250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:\2021\产品ppt\images\BT001 PRO 英文详情页\images\BT001-PRO-ppt-英文_04.jpgBT001-PRO-ppt-英文_04"/>
          <p:cNvPicPr>
            <a:picLocks noChangeAspect="1"/>
          </p:cNvPicPr>
          <p:nvPr/>
        </p:nvPicPr>
        <p:blipFill>
          <a:blip r:embed="rId3"/>
          <a:srcRect t="126"/>
          <a:stretch>
            <a:fillRect/>
          </a:stretch>
        </p:blipFill>
        <p:spPr>
          <a:xfrm>
            <a:off x="-1137603" y="118111"/>
            <a:ext cx="13944600" cy="7063105"/>
          </a:xfrm>
          <a:prstGeom prst="rect">
            <a:avLst/>
          </a:prstGeom>
        </p:spPr>
      </p:pic>
      <p:pic>
        <p:nvPicPr>
          <p:cNvPr id="15" name="图片 14" descr="G:\业务\Vicky\ULTIMA LIFESTYLE\images\BTW92-ppt-英文_04.jpgBTW92-ppt-英文_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100138" y="-317"/>
            <a:ext cx="14140815" cy="7181215"/>
          </a:xfrm>
          <a:prstGeom prst="rect">
            <a:avLst/>
          </a:prstGeom>
        </p:spPr>
      </p:pic>
      <p:pic>
        <p:nvPicPr>
          <p:cNvPr id="2" name="图片 1" descr="1_pdf&amp;rendition=1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08" y="1327150"/>
            <a:ext cx="2028825" cy="5600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:\2021\产品ppt\images\BTW92-ppt-英文_05.jpgBTW92-ppt-英文_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435928" y="1"/>
            <a:ext cx="13242290" cy="7064375"/>
          </a:xfrm>
          <a:prstGeom prst="rect">
            <a:avLst/>
          </a:prstGeom>
        </p:spPr>
      </p:pic>
      <p:pic>
        <p:nvPicPr>
          <p:cNvPr id="2" name="图片 1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887" y="396876"/>
            <a:ext cx="22250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:\2021\产品ppt\images\BTW92-ppt-英文_06.jpgBTW92-ppt-英文_06"/>
          <p:cNvPicPr>
            <a:picLocks noChangeAspect="1"/>
          </p:cNvPicPr>
          <p:nvPr/>
        </p:nvPicPr>
        <p:blipFill>
          <a:blip r:embed="rId2"/>
          <a:srcRect b="613"/>
          <a:stretch>
            <a:fillRect/>
          </a:stretch>
        </p:blipFill>
        <p:spPr>
          <a:xfrm>
            <a:off x="-542972" y="0"/>
            <a:ext cx="13552170" cy="7084060"/>
          </a:xfrm>
          <a:prstGeom prst="rect">
            <a:avLst/>
          </a:prstGeom>
        </p:spPr>
      </p:pic>
      <p:pic>
        <p:nvPicPr>
          <p:cNvPr id="4" name="图片 3" descr="1_pdf&amp;rendition=1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78" y="2871470"/>
            <a:ext cx="2028825" cy="560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3335000" cy="7045325"/>
            <a:chOff x="-110837" y="0"/>
            <a:chExt cx="13335000" cy="7045325"/>
          </a:xfrm>
        </p:grpSpPr>
        <p:pic>
          <p:nvPicPr>
            <p:cNvPr id="2" name="图片 1" descr="G:\业务\Vicky\ULTIMA LIFESTYLE\images\BTW92-ppt-英文_07.jpgBTW92-ppt-英文_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110837" y="0"/>
              <a:ext cx="13335000" cy="7045325"/>
            </a:xfrm>
            <a:prstGeom prst="rect">
              <a:avLst/>
            </a:prstGeom>
          </p:spPr>
        </p:pic>
        <p:pic>
          <p:nvPicPr>
            <p:cNvPr id="4" name="图片 3" descr="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544" y="1221163"/>
              <a:ext cx="2225040" cy="614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MzM5OTBlNDZiZjEzMzIwMTEyYmYzOGY5ZGU1MmYwNG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604084853"/>
  <p:tag name="MH_LIBRARY" val="CONTENTS"/>
  <p:tag name="MH_TYPE" val="OTHERS"/>
  <p:tag name="ID" val="5471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604084853"/>
  <p:tag name="MH_LIBRARY" val="CONTENTS"/>
  <p:tag name="MH_TYPE" val="NUMBER"/>
  <p:tag name="ID" val="547134"/>
  <p:tag name="MH_ORDER" val="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28</Words>
  <Application>Microsoft Office PowerPoint</Application>
  <PresentationFormat>Custom</PresentationFormat>
  <Paragraphs>6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微软雅黑</vt:lpstr>
      <vt:lpstr>Arial</vt:lpstr>
      <vt:lpstr>Arial MT</vt:lpstr>
      <vt:lpstr>Calibri</vt:lpstr>
      <vt:lpstr>Calibri Light</vt:lpstr>
      <vt:lpstr>等线</vt:lpstr>
      <vt:lpstr>思源黑体</vt:lpstr>
      <vt:lpstr>思源黑体 CN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Sangin Thapa Magar</cp:lastModifiedBy>
  <cp:revision>107</cp:revision>
  <dcterms:created xsi:type="dcterms:W3CDTF">2019-07-11T04:52:00Z</dcterms:created>
  <dcterms:modified xsi:type="dcterms:W3CDTF">2022-07-24T08:17:25Z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883D9D01E383430E961ED0435F31FE95</vt:lpwstr>
  </property>
  <property fmtid="{D5CDD505-2E9C-101B-9397-08002B2CF9AE}" pid="3" name="KSOProductBuildVer">
    <vt:lpwstr>2052-11.1.0.11744</vt:lpwstr>
  </property>
</Properties>
</file>